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830B-E5A5-F245-962C-3DABCA0FF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D4E55-08A6-A345-960E-5114F30D8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23160-5558-714E-8E2B-F568EA12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4C614-9557-D446-BBCD-5F810161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8739-8532-6649-A06A-B981BF6D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8786-41EB-0446-8EDE-AA58F690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62740-5450-CC4E-8709-00DA7A52A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555D8-C747-2E49-BD7D-2FDF18B4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356D-8A37-D446-B4C9-D6F62E4D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E44FA-F0D9-E047-87CF-E20AE8D3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F23C0-1A25-BA46-B8F8-B96BDA4F3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0BEB6-4D41-5A4D-85D7-B5A4A43CF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D4102-2A6A-AD4F-B6B7-13E12A2D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D7375-6EFC-7C45-9DDD-C4BE35F2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3DCBA-5333-8C40-898E-270E5475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2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257A-890A-454C-AF86-D55B499A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79ED0-35A4-6C40-89A7-A78AB4BB4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1A22F-D7B5-1242-AC13-0464F661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ED3F6-8823-0A4A-BDDD-233F9FF5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481AC-4729-9147-8245-F0AE9706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9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159A-11C1-8143-9BD1-359BC7A4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7976A-FC34-194E-B651-7FF603BE8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91B41-32FC-9347-9319-04E80AC1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7963B-D19D-6849-B14C-A5F26676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84AF-124E-EC4F-B90F-0C93070A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0D7A-1FFB-0C43-9DAA-74272A1A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4A84B-C651-EB41-914A-D5831956B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968DD-D4B8-8C4D-9FA4-34DBFF42B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306D1-586A-194D-8D6B-085A9FC7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607F2-A8DE-3141-A3C4-82ED8802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801E3-EBD5-4A43-ABDD-FAAC3138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7196-445B-A345-9EDF-4571B81A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31374-594C-664B-9D0E-8C5C6E47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341FC-1793-6F4F-8C06-D17F84C97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0BB56-CD81-DC43-B070-FA3BDE82B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FB36B-E439-654B-B4A1-C07A18B9E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BFEE7-B3F1-B240-8FCE-0A97C5A5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C6996-02D2-1A4F-B746-0D91A015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A410C-67E2-5944-B781-63E8EA21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41FF-2F60-4F48-ABBD-B5998950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469E2-E8D8-A543-BE0D-EBDB3B29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3EA33-8ECB-C04B-8138-4CCEF8FF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F921-93C1-354D-80A9-D27BCDC0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25BA6-4802-CE46-8815-D8A699DE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2B352-8251-E643-9924-F864F0AB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0452F-3EF8-5944-AA6C-90AB867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1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7170-D3A8-0741-AEE6-F4E3335A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C54D7-D9B6-5442-944F-FABDA6E93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CE86F-7C30-E343-9EB6-EC2CF6D8F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E872A-5FC4-9349-A6BC-EFD9DCE9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5EDF7-BCFC-7D49-853E-49C645D6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C40EE-4F64-AF4C-AC02-10936CE9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6265-8517-5F41-82B0-682A9607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0A6DA-AE6A-AB4D-807E-A2AFC2115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17C7A-205A-574F-BC21-95EC7E34F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47EF-D2C5-0248-ACA3-8E50EFE3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EB9EB-E76F-0945-BE4B-2E1A4412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2C331-2C73-BC42-A7A8-5E83DACC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6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9B17B-4C63-5F49-952D-4C3D64F9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D2C0-8A2F-664B-AC7A-D1CDDC67C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92F2F-1AF2-4F44-8B07-572DD7933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3CA99-A149-0D46-BFE8-98DC490A93C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65BC6-4A52-1E4E-9D55-145F99BC9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2F744-4AC3-294B-8D90-3685EB7E3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DF801-A7C1-F04D-A28C-D6415985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E2032F6-7F84-004D-BCAD-9C2ECA728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57A3BE-16F1-CD4A-8BA0-5F8B655C6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4D8BC73-98A5-764D-9EDB-98768C8C3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8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Woods-Buchanan, Laura</dc:creator>
  <cp:lastModifiedBy>Woods-Buchanan, Laura</cp:lastModifiedBy>
  <cp:revision>2</cp:revision>
  <dcterms:created xsi:type="dcterms:W3CDTF">2021-12-06T20:44:59Z</dcterms:created>
  <dcterms:modified xsi:type="dcterms:W3CDTF">2021-12-06T20:50:51Z</dcterms:modified>
</cp:coreProperties>
</file>